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notesSlides/notesSlide18.xml" ContentType="application/vnd.openxmlformats-officedocument.presentationml.notesSlide+xml"/>
  <Override PartName="/ppt/charts/chart7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78" r:id="rId17"/>
    <p:sldId id="269" r:id="rId18"/>
    <p:sldId id="270" r:id="rId19"/>
    <p:sldId id="275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A4C4D8E-8664-4915-B472-E0A0D1FE58B8}">
  <a:tblStyle styleId="{BA4C4D8E-8664-4915-B472-E0A0D1FE58B8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12</c:v>
                </c:pt>
                <c:pt idx="1">
                  <c:v>2</c:v>
                </c:pt>
                <c:pt idx="2">
                  <c:v>6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607872"/>
        <c:axId val="80626432"/>
      </c:barChart>
      <c:catAx>
        <c:axId val="8060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80626432"/>
        <c:crosses val="autoZero"/>
        <c:auto val="1"/>
        <c:lblAlgn val="ctr"/>
        <c:lblOffset val="100"/>
        <c:noMultiLvlLbl val="0"/>
      </c:catAx>
      <c:valAx>
        <c:axId val="80626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607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6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  <c:pt idx="4">
                  <c:v>Tempo</c:v>
                </c:pt>
                <c:pt idx="5">
                  <c:v>Respeito com a raia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532864"/>
        <c:axId val="86534400"/>
      </c:barChart>
      <c:catAx>
        <c:axId val="86532864"/>
        <c:scaling>
          <c:orientation val="minMax"/>
        </c:scaling>
        <c:delete val="0"/>
        <c:axPos val="b"/>
        <c:majorTickMark val="out"/>
        <c:minorTickMark val="none"/>
        <c:tickLblPos val="nextTo"/>
        <c:crossAx val="86534400"/>
        <c:crosses val="autoZero"/>
        <c:auto val="1"/>
        <c:lblAlgn val="ctr"/>
        <c:lblOffset val="100"/>
        <c:noMultiLvlLbl val="0"/>
      </c:catAx>
      <c:valAx>
        <c:axId val="86534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6532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60m c/barreiras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6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  <c:pt idx="4">
                  <c:v>Tempo</c:v>
                </c:pt>
                <c:pt idx="5">
                  <c:v>Concentração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89664"/>
        <c:axId val="79717504"/>
      </c:barChart>
      <c:catAx>
        <c:axId val="7948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79717504"/>
        <c:crosses val="autoZero"/>
        <c:auto val="1"/>
        <c:lblAlgn val="ctr"/>
        <c:lblOffset val="100"/>
        <c:noMultiLvlLbl val="0"/>
      </c:catAx>
      <c:valAx>
        <c:axId val="79717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489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150m c/ barreiras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6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  <c:pt idx="4">
                  <c:v>Tempo</c:v>
                </c:pt>
                <c:pt idx="5">
                  <c:v>Concentração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9</c:v>
                </c:pt>
                <c:pt idx="1">
                  <c:v>2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65504"/>
        <c:axId val="82051840"/>
      </c:barChart>
      <c:catAx>
        <c:axId val="8016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82051840"/>
        <c:crosses val="autoZero"/>
        <c:auto val="1"/>
        <c:lblAlgn val="ctr"/>
        <c:lblOffset val="100"/>
        <c:noMultiLvlLbl val="0"/>
      </c:catAx>
      <c:valAx>
        <c:axId val="82051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165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150m</c:v>
                </c:pt>
              </c:strCache>
            </c:strRef>
          </c:tx>
          <c:invertIfNegative val="0"/>
          <c:cat>
            <c:strRef>
              <c:f>Plan1!$A$2:$A$7</c:f>
              <c:strCache>
                <c:ptCount val="6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  <c:pt idx="4">
                  <c:v>Tempo</c:v>
                </c:pt>
                <c:pt idx="5">
                  <c:v>Largada</c:v>
                </c:pt>
              </c:strCache>
            </c:strRef>
          </c:cat>
          <c:val>
            <c:numRef>
              <c:f>Plan1!$B$2:$B$7</c:f>
              <c:numCache>
                <c:formatCode>General</c:formatCode>
                <c:ptCount val="6"/>
                <c:pt idx="0">
                  <c:v>9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277952"/>
        <c:axId val="70520192"/>
      </c:barChart>
      <c:catAx>
        <c:axId val="69277952"/>
        <c:scaling>
          <c:orientation val="minMax"/>
        </c:scaling>
        <c:delete val="0"/>
        <c:axPos val="b"/>
        <c:majorTickMark val="out"/>
        <c:minorTickMark val="none"/>
        <c:tickLblPos val="nextTo"/>
        <c:crossAx val="70520192"/>
        <c:crosses val="autoZero"/>
        <c:auto val="1"/>
        <c:lblAlgn val="ctr"/>
        <c:lblOffset val="100"/>
        <c:noMultiLvlLbl val="0"/>
      </c:catAx>
      <c:valAx>
        <c:axId val="70520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277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150m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Respiração</c:v>
                </c:pt>
                <c:pt idx="1">
                  <c:v>Passada</c:v>
                </c:pt>
                <c:pt idx="2">
                  <c:v>Velocidade</c:v>
                </c:pt>
                <c:pt idx="3">
                  <c:v>Ritmo</c:v>
                </c:pt>
                <c:pt idx="4">
                  <c:v>Tempo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87360"/>
        <c:axId val="79490048"/>
      </c:barChart>
      <c:catAx>
        <c:axId val="7948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79490048"/>
        <c:crosses val="autoZero"/>
        <c:auto val="1"/>
        <c:lblAlgn val="ctr"/>
        <c:lblOffset val="100"/>
        <c:noMultiLvlLbl val="0"/>
      </c:catAx>
      <c:valAx>
        <c:axId val="7949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487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3"/>
    </a:solidFill>
    <a:ln w="25400" cap="flat" cmpd="sng" algn="ctr">
      <a:solidFill>
        <a:schemeClr val="accent3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40182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>
                <a:solidFill>
                  <a:schemeClr val="lt1"/>
                </a:solidFill>
              </a:rPr>
              <a:t>‹nº›</a:t>
            </a:fld>
            <a:endParaRPr lang="pt-BR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‹nº›</a:t>
            </a:fld>
            <a:endParaRPr lang="pt-BR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Registro dos tempos de ATLETISMO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Turma 4° ano C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824796569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Shape 115"/>
          <p:cNvGraphicFramePr/>
          <p:nvPr>
            <p:extLst>
              <p:ext uri="{D42A27DB-BD31-4B8C-83A1-F6EECF244321}">
                <p14:modId xmlns:p14="http://schemas.microsoft.com/office/powerpoint/2010/main" val="778882700"/>
              </p:ext>
            </p:extLst>
          </p:nvPr>
        </p:nvGraphicFramePr>
        <p:xfrm>
          <a:off x="952475" y="476250"/>
          <a:ext cx="7239050" cy="3842004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81000">
                <a:tc rowSpan="8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com barreiras</a:t>
                      </a: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15”75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Correr mais rápido.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13”06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13”18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13”06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18”56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16”10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Fui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muito bem só que preciso melhorar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16”10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17”02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 e pisada.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17”02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16”88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15”14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15”14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11”31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 e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11”70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11”31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16”84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16”58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16”58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17”07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a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17”07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Shape 120"/>
          <p:cNvGraphicFramePr/>
          <p:nvPr>
            <p:extLst>
              <p:ext uri="{D42A27DB-BD31-4B8C-83A1-F6EECF244321}">
                <p14:modId xmlns:p14="http://schemas.microsoft.com/office/powerpoint/2010/main" val="1183395723"/>
              </p:ext>
            </p:extLst>
          </p:nvPr>
        </p:nvGraphicFramePr>
        <p:xfrm>
          <a:off x="952475" y="1238250"/>
          <a:ext cx="7239050" cy="2295144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81000">
                <a:tc rowSpan="5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com barreiras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17”17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o tempo.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16”60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pela boca.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16”60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12”25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11”50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11”50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14”30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14”61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14”30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16”48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28”84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16”48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20”90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20”00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60m com barreiras.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1° </a:t>
            </a:r>
            <a:r>
              <a:rPr lang="pt-BR" dirty="0" smtClean="0"/>
              <a:t>Tempo</a:t>
            </a:r>
          </a:p>
          <a:p>
            <a:pPr lvl="0">
              <a:spcBef>
                <a:spcPts val="0"/>
              </a:spcBef>
              <a:buNone/>
            </a:pPr>
            <a:endParaRPr lang="pt-BR" dirty="0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974627627"/>
              </p:ext>
            </p:extLst>
          </p:nvPr>
        </p:nvGraphicFramePr>
        <p:xfrm>
          <a:off x="2123728" y="1851670"/>
          <a:ext cx="554461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Maior incidência de avaliações na prova de 60m com barreiras.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2° </a:t>
            </a:r>
            <a:r>
              <a:rPr lang="pt-BR" dirty="0" smtClean="0"/>
              <a:t>Tempo</a:t>
            </a:r>
          </a:p>
          <a:p>
            <a:pPr lvl="0" rtl="0">
              <a:spcBef>
                <a:spcPts val="0"/>
              </a:spcBef>
              <a:buNone/>
            </a:pPr>
            <a:endParaRPr lang="pt-BR" dirty="0"/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669991533"/>
              </p:ext>
            </p:extLst>
          </p:nvPr>
        </p:nvGraphicFramePr>
        <p:xfrm>
          <a:off x="2123728" y="1779662"/>
          <a:ext cx="5352256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961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PROVA 150 METROS RASOS</a:t>
            </a:r>
          </a:p>
        </p:txBody>
      </p:sp>
      <p:graphicFrame>
        <p:nvGraphicFramePr>
          <p:cNvPr id="140" name="Shape 140"/>
          <p:cNvGraphicFramePr/>
          <p:nvPr>
            <p:extLst>
              <p:ext uri="{D42A27DB-BD31-4B8C-83A1-F6EECF244321}">
                <p14:modId xmlns:p14="http://schemas.microsoft.com/office/powerpoint/2010/main" val="3964724084"/>
              </p:ext>
            </p:extLst>
          </p:nvPr>
        </p:nvGraphicFramePr>
        <p:xfrm>
          <a:off x="884925" y="702225"/>
          <a:ext cx="7239050" cy="4337576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58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537000">
                <a:tc rowSpan="10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38”36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43”38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38”36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23”65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27”68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 da corrida.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23”65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27”45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34”02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34”68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Minha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34”02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39”36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39”36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24”42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27”99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24”42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42”27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o ritmo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39”74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39”74</a:t>
                      </a:r>
                    </a:p>
                    <a:p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36”72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38”22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o ritmo. 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36”72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40”83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40”83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50’’96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Eu tenho  que melhorar.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50”96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961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pt-BR" dirty="0"/>
          </a:p>
        </p:txBody>
      </p:sp>
      <p:graphicFrame>
        <p:nvGraphicFramePr>
          <p:cNvPr id="140" name="Shape 140"/>
          <p:cNvGraphicFramePr/>
          <p:nvPr>
            <p:extLst>
              <p:ext uri="{D42A27DB-BD31-4B8C-83A1-F6EECF244321}">
                <p14:modId xmlns:p14="http://schemas.microsoft.com/office/powerpoint/2010/main" val="2792895219"/>
              </p:ext>
            </p:extLst>
          </p:nvPr>
        </p:nvGraphicFramePr>
        <p:xfrm>
          <a:off x="884925" y="702225"/>
          <a:ext cx="7239050" cy="4227288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58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537000">
                <a:tc rowSpan="10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33”21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32”15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42”84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39”59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e pisada.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39”59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39”02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Passadas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ruins.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38”03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38”03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46”79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37”90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37”90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1’59”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49”28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49”28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40”29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Fui ruim,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40”29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36”32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Largada.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36”57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36”32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34”93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31”51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31”51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35”64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Correr.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35”64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30”32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30”32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4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961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pt-BR" dirty="0"/>
          </a:p>
        </p:txBody>
      </p:sp>
      <p:graphicFrame>
        <p:nvGraphicFramePr>
          <p:cNvPr id="140" name="Shape 140"/>
          <p:cNvGraphicFramePr/>
          <p:nvPr>
            <p:extLst>
              <p:ext uri="{D42A27DB-BD31-4B8C-83A1-F6EECF244321}">
                <p14:modId xmlns:p14="http://schemas.microsoft.com/office/powerpoint/2010/main" val="3771692688"/>
              </p:ext>
            </p:extLst>
          </p:nvPr>
        </p:nvGraphicFramePr>
        <p:xfrm>
          <a:off x="899592" y="1059582"/>
          <a:ext cx="7239050" cy="1638572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58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537000">
                <a:tc rowSpan="3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150 metros rasos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31”04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Aceleração.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31”04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33”00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melhor.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33”00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58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38”03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36”45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2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Maior incidência de avaliações na prova de 150m rasos.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1° Tempo</a:t>
            </a: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950826779"/>
              </p:ext>
            </p:extLst>
          </p:nvPr>
        </p:nvGraphicFramePr>
        <p:xfrm>
          <a:off x="2267744" y="1923678"/>
          <a:ext cx="4992216" cy="282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150m rasos.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620725"/>
            <a:ext cx="2400600" cy="25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2° </a:t>
            </a:r>
            <a:r>
              <a:rPr lang="pt-BR" dirty="0" smtClean="0"/>
              <a:t>Tempo</a:t>
            </a:r>
          </a:p>
          <a:p>
            <a:pPr lvl="0" rtl="0">
              <a:spcBef>
                <a:spcPts val="0"/>
              </a:spcBef>
              <a:buNone/>
            </a:pP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2532240476"/>
              </p:ext>
            </p:extLst>
          </p:nvPr>
        </p:nvGraphicFramePr>
        <p:xfrm>
          <a:off x="2267744" y="1851670"/>
          <a:ext cx="5136232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Melhores tempos 4° ano C:</a:t>
            </a:r>
            <a:endParaRPr lang="pt-BR" dirty="0"/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 smtClean="0"/>
              <a:t>60 metros rasos – </a:t>
            </a:r>
            <a:r>
              <a:rPr lang="pt-BR" dirty="0" smtClean="0"/>
              <a:t>11”12</a:t>
            </a:r>
            <a:endParaRPr lang="pt-BR" dirty="0" smtClean="0"/>
          </a:p>
          <a:p>
            <a:pPr lvl="0">
              <a:spcBef>
                <a:spcPts val="0"/>
              </a:spcBef>
              <a:buNone/>
            </a:pPr>
            <a:r>
              <a:rPr lang="pt-BR" dirty="0" smtClean="0"/>
              <a:t>60 metros com barreiras - 11’’31</a:t>
            </a:r>
          </a:p>
          <a:p>
            <a:pPr lvl="0">
              <a:spcBef>
                <a:spcPts val="0"/>
              </a:spcBef>
              <a:buNone/>
            </a:pPr>
            <a:r>
              <a:rPr lang="pt-BR" dirty="0" smtClean="0"/>
              <a:t>150 metros rasos - 23’’65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Provas realizadas: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60300"/>
            <a:ext cx="8520600" cy="202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pt-BR" dirty="0"/>
              <a:t>60 metros rasos;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60 metros com barreiras;</a:t>
            </a:r>
          </a:p>
          <a:p>
            <a:pPr marL="457200" lvl="0" indent="-228600" rtl="0">
              <a:spcBef>
                <a:spcPts val="0"/>
              </a:spcBef>
            </a:pPr>
            <a:r>
              <a:rPr lang="pt-BR" dirty="0"/>
              <a:t>150 metros </a:t>
            </a:r>
            <a:r>
              <a:rPr lang="pt-BR" dirty="0" smtClean="0"/>
              <a:t>rasos.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Critérios de Avaliação: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67975" y="1370400"/>
            <a:ext cx="8520600" cy="24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dirty="0" smtClean="0"/>
              <a:t>Passadas;</a:t>
            </a:r>
            <a:endParaRPr lang="pt-BR" dirty="0"/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dirty="0" smtClean="0"/>
              <a:t>Ritmo;</a:t>
            </a:r>
            <a:endParaRPr lang="pt-BR" dirty="0"/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pt-BR" dirty="0"/>
              <a:t>Respiração.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Shape 84"/>
          <p:cNvGraphicFramePr/>
          <p:nvPr>
            <p:extLst>
              <p:ext uri="{D42A27DB-BD31-4B8C-83A1-F6EECF244321}">
                <p14:modId xmlns:p14="http://schemas.microsoft.com/office/powerpoint/2010/main" val="800761390"/>
              </p:ext>
            </p:extLst>
          </p:nvPr>
        </p:nvGraphicFramePr>
        <p:xfrm>
          <a:off x="971600" y="699542"/>
          <a:ext cx="7239050" cy="4227576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381000">
                <a:tc rowSpan="7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Estava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ficando sem fôlego</a:t>
                      </a: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12”67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13’’01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12’’41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Manter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</a:t>
                      </a: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14’’37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mais rápido</a:t>
                      </a: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16”03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Tempo.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14”00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12”93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14”48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12”93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17”24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13”75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13”75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13”37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a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e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13”84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13”84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16”73”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e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16”47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16”47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13”25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14”87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13”25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23528" y="28228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dirty="0"/>
              <a:t>PROVA 60 METROS RASOS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Shape 84"/>
          <p:cNvGraphicFramePr/>
          <p:nvPr>
            <p:extLst>
              <p:ext uri="{D42A27DB-BD31-4B8C-83A1-F6EECF244321}">
                <p14:modId xmlns:p14="http://schemas.microsoft.com/office/powerpoint/2010/main" val="1726644654"/>
              </p:ext>
            </p:extLst>
          </p:nvPr>
        </p:nvGraphicFramePr>
        <p:xfrm>
          <a:off x="971600" y="1563638"/>
          <a:ext cx="7239050" cy="2685288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381000">
                <a:tc rowSpan="3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13”21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Fui bem fiz o mesmo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11”42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  <a:sym typeface="Calibri"/>
                        </a:rPr>
                        <a:t>11”42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ea typeface="Calibri"/>
                          <a:cs typeface="Calibri" pitchFamily="34" charset="0"/>
                          <a:sym typeface="Calibri"/>
                        </a:rPr>
                        <a:t>16”59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ea typeface="Calibri"/>
                        <a:cs typeface="Calibri" pitchFamily="34" charset="0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13”49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Pisada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14”81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13”49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13”95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14”34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13”95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15”38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15”38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13”50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Rapidez.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14”42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boa.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14”42</a:t>
                      </a:r>
                      <a:endParaRPr lang="pt-BR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23528" y="28228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dirty="0"/>
              <a:t>PROVA 60 METROS RASOS</a:t>
            </a:r>
          </a:p>
        </p:txBody>
      </p:sp>
    </p:spTree>
    <p:extLst>
      <p:ext uri="{BB962C8B-B14F-4D97-AF65-F5344CB8AC3E}">
        <p14:creationId xmlns:p14="http://schemas.microsoft.com/office/powerpoint/2010/main" val="16103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" name="Shape 90"/>
          <p:cNvGraphicFramePr/>
          <p:nvPr>
            <p:extLst>
              <p:ext uri="{D42A27DB-BD31-4B8C-83A1-F6EECF244321}">
                <p14:modId xmlns:p14="http://schemas.microsoft.com/office/powerpoint/2010/main" val="2388682125"/>
              </p:ext>
            </p:extLst>
          </p:nvPr>
        </p:nvGraphicFramePr>
        <p:xfrm>
          <a:off x="884975" y="285751"/>
          <a:ext cx="7215418" cy="3390996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0774"/>
                <a:gridCol w="1030774"/>
                <a:gridCol w="1030774"/>
                <a:gridCol w="1030774"/>
                <a:gridCol w="1030774"/>
                <a:gridCol w="1030774"/>
                <a:gridCol w="1030774"/>
              </a:tblGrid>
              <a:tr h="365784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377779">
                <a:tc rowSpan="8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rasos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’’00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 ritmo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da corrida.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11”45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7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12”83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16”30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Respeitar a raia.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12”83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7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17”33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Aumentar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18”43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Aumentar a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17”33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7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15”25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16”61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15”25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13”10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13”75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13”10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77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13”30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e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12”95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12”95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11”74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Respiração.</a:t>
                      </a: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11”12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Passada.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11”12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578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15”55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15”20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ruim.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15”20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51520" y="123478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Maior incidência de avaliações na prova de 60m rasos.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637050"/>
            <a:ext cx="2682000" cy="287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1° tempo</a:t>
            </a:r>
            <a:r>
              <a:rPr lang="pt-BR" dirty="0" smtClean="0"/>
              <a:t>: </a:t>
            </a:r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855835124"/>
              </p:ext>
            </p:extLst>
          </p:nvPr>
        </p:nvGraphicFramePr>
        <p:xfrm>
          <a:off x="2411760" y="1347614"/>
          <a:ext cx="5208240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Maior incidência de avaliações na prova de 60m rasos.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620825"/>
            <a:ext cx="2367000" cy="2217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dirty="0"/>
              <a:t>2° tempo</a:t>
            </a:r>
            <a:r>
              <a:rPr lang="pt-BR" dirty="0" smtClean="0"/>
              <a:t>:</a:t>
            </a:r>
          </a:p>
          <a:p>
            <a:pPr lvl="0">
              <a:spcBef>
                <a:spcPts val="0"/>
              </a:spcBef>
              <a:buNone/>
            </a:pPr>
            <a:endParaRPr lang="pt-BR" dirty="0"/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813567481"/>
              </p:ext>
            </p:extLst>
          </p:nvPr>
        </p:nvGraphicFramePr>
        <p:xfrm>
          <a:off x="2267744" y="1707654"/>
          <a:ext cx="5136232" cy="3112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/>
              <a:t>PROVA 60 METROS COM BARREIRA</a:t>
            </a:r>
          </a:p>
        </p:txBody>
      </p:sp>
      <p:graphicFrame>
        <p:nvGraphicFramePr>
          <p:cNvPr id="110" name="Shape 110"/>
          <p:cNvGraphicFramePr/>
          <p:nvPr>
            <p:extLst>
              <p:ext uri="{D42A27DB-BD31-4B8C-83A1-F6EECF244321}">
                <p14:modId xmlns:p14="http://schemas.microsoft.com/office/powerpoint/2010/main" val="2355132530"/>
              </p:ext>
            </p:extLst>
          </p:nvPr>
        </p:nvGraphicFramePr>
        <p:xfrm>
          <a:off x="952475" y="1152425"/>
          <a:ext cx="7239050" cy="3846576"/>
        </p:xfrm>
        <a:graphic>
          <a:graphicData uri="http://schemas.openxmlformats.org/drawingml/2006/table">
            <a:tbl>
              <a:tblPr>
                <a:noFill/>
                <a:tableStyleId>{BA4C4D8E-8664-4915-B472-E0A0D1FE58B8}</a:tableStyleId>
              </a:tblPr>
              <a:tblGrid>
                <a:gridCol w="1034150"/>
                <a:gridCol w="1034150"/>
                <a:gridCol w="1034150"/>
                <a:gridCol w="1034150"/>
                <a:gridCol w="1034150"/>
                <a:gridCol w="1034150"/>
                <a:gridCol w="1034150"/>
              </a:tblGrid>
              <a:tr h="381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AVALIAÇÃO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3º TEMPO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pt-BR" sz="11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 marca</a:t>
                      </a:r>
                    </a:p>
                  </a:txBody>
                  <a:tcPr marL="73025" marR="73025" marT="0" marB="0" anchor="ctr">
                    <a:solidFill>
                      <a:srgbClr val="FFE599"/>
                    </a:solidFill>
                  </a:tcPr>
                </a:tc>
              </a:tr>
              <a:tr h="381000">
                <a:tc rowSpan="7"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 metros com barreiras</a:t>
                      </a: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14”87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Respiração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mais ou menos.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12”64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Mais atenção.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12”64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14”98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Manter o 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15”86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14”98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17”58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e 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15”50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Preciso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melhorar o tempo.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15”50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15”68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Ritmo para correr.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Corri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devagar.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14”15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14”60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13”54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13”54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16”10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Velocidade.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Melhorei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15”41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’’59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concentração.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13”46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13”46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15”82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 minha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16”17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Mudar</a:t>
                      </a:r>
                      <a:r>
                        <a:rPr lang="pt-BR" sz="11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 respiração.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15”82</a:t>
                      </a:r>
                      <a:endParaRPr lang="pt-BR" sz="11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3025" marR="73025" marT="0" marB="0" anchor="ctr"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977</Words>
  <Application>Microsoft Office PowerPoint</Application>
  <PresentationFormat>Apresentação na tela (16:9)</PresentationFormat>
  <Paragraphs>525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tropic</vt:lpstr>
      <vt:lpstr>Registro dos tempos de ATLETISMO</vt:lpstr>
      <vt:lpstr>Provas realizadas:</vt:lpstr>
      <vt:lpstr>Critérios de Avaliação:</vt:lpstr>
      <vt:lpstr>PROVA 60 METROS RASOS</vt:lpstr>
      <vt:lpstr>PROVA 60 METROS RASOS</vt:lpstr>
      <vt:lpstr>Apresentação do PowerPoint</vt:lpstr>
      <vt:lpstr>Maior incidência de avaliações na prova de 60m rasos.</vt:lpstr>
      <vt:lpstr>Maior incidência de avaliações na prova de 60m rasos. </vt:lpstr>
      <vt:lpstr>PROVA 60 METROS COM BARREIRA</vt:lpstr>
      <vt:lpstr>Apresentação do PowerPoint</vt:lpstr>
      <vt:lpstr>Apresentação do PowerPoint</vt:lpstr>
      <vt:lpstr>Maior incidência de avaliações na prova de 60m com barreiras.</vt:lpstr>
      <vt:lpstr>Maior incidência de avaliações na prova de 60m com barreiras. </vt:lpstr>
      <vt:lpstr>PROVA 150 METROS RASOS</vt:lpstr>
      <vt:lpstr>Apresentação do PowerPoint</vt:lpstr>
      <vt:lpstr>Apresentação do PowerPoint</vt:lpstr>
      <vt:lpstr>Maior incidência de avaliações na prova de 150m rasos.  </vt:lpstr>
      <vt:lpstr>Maior incidência de avaliações na prova de 150m rasos.</vt:lpstr>
      <vt:lpstr>Melhores tempos 4° ano C: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dos tempos de ATLETISMO</dc:title>
  <dc:creator>Usuario</dc:creator>
  <cp:lastModifiedBy>Usuario</cp:lastModifiedBy>
  <cp:revision>26</cp:revision>
  <dcterms:modified xsi:type="dcterms:W3CDTF">2017-05-23T01:58:24Z</dcterms:modified>
</cp:coreProperties>
</file>